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90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D5CACE-63CA-6957-768B-07FB40090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F89EB5-6166-E33A-FA67-88A3F0E28D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2DCB18-3BAC-4FAC-09C8-486D0DCFA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20BA-39A5-45D0-8417-092761914B69}" type="datetimeFigureOut">
              <a:rPr lang="fr-FR" smtClean="0"/>
              <a:t>26/01/2023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6C0D59-72AC-B84D-6119-87D1059A2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ED4F20-4EF9-7EF5-F179-684C8DF2B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EF5C-60F6-4D5F-8979-E15C14D64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836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2722BA-3898-2AF1-43FF-7A5B99F9F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C2E743D-1CF0-104B-1AB5-F4DA419B5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0E76C5-99AF-2E87-4ED7-D23208612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20BA-39A5-45D0-8417-092761914B69}" type="datetimeFigureOut">
              <a:rPr lang="fr-FR" smtClean="0"/>
              <a:t>26/01/2023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AA964F-C752-92F3-3B1C-05DA90C3F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A5993C-132C-60E0-5E65-B1E2E92A6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EF5C-60F6-4D5F-8979-E15C14D64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63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364F4DA-4DBE-47B7-DB15-849DE14E5D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C06C63-37A8-0ABC-6A02-D7B9BE5A2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1988B4-9583-F231-01EC-02FFA966F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20BA-39A5-45D0-8417-092761914B69}" type="datetimeFigureOut">
              <a:rPr lang="fr-FR" smtClean="0"/>
              <a:t>26/01/2023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A5FE82-4770-9E64-A2E9-D5ED9C6BD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A4795D-E811-840C-4CBE-BF759FE13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EF5C-60F6-4D5F-8979-E15C14D64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12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969667-9250-E14C-CEC9-6C0C64C9C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91A6BE-B036-A4A4-6515-C04BF0D2F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D9FDD4-A084-FF55-4A8F-54B80A7B3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20BA-39A5-45D0-8417-092761914B69}" type="datetimeFigureOut">
              <a:rPr lang="fr-FR" smtClean="0"/>
              <a:t>26/01/2023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77B909-7B88-AAB3-F9A8-F8E80E68E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C8E6BB-0924-C1B4-CF53-268FACBC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EF5C-60F6-4D5F-8979-E15C14D64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579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C44BAD-CEDD-E2DF-9254-AEFF5E717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21C094-8F91-88C7-7B08-896BAD9FB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7C0A93-CA45-E015-A099-CE1F79D1C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20BA-39A5-45D0-8417-092761914B69}" type="datetimeFigureOut">
              <a:rPr lang="fr-FR" smtClean="0"/>
              <a:t>26/01/2023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78D70B-AE5A-63EE-F699-4068B13A5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487A2D-9495-32EB-8C7E-25FEF3438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EF5C-60F6-4D5F-8979-E15C14D64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58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B46EE1-7D1E-9B4C-450C-3368076C8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250D3B-7F2D-261B-AA9C-8AC2F63DBF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592F1BB-64E7-F339-D8DD-62CF8B4802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E59D86-8914-C52C-741E-DF37CC81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20BA-39A5-45D0-8417-092761914B69}" type="datetimeFigureOut">
              <a:rPr lang="fr-FR" smtClean="0"/>
              <a:t>26/01/2023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798268-FEF0-8DCA-7395-5083DB741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6FFAD0-CAFE-A2BA-1777-FE7EDF956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EF5C-60F6-4D5F-8979-E15C14D64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31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588A8-3B90-2D24-23D6-0F1AAD5A5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512E55-F621-D75D-A284-911BE0942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C7400A-723F-6B0C-0F63-2D94A6D56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F6091DF-2E3F-DF8C-68EF-BF0140F9D7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78433AF-F1CF-4C3A-DFC5-5AB6AAF543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A7C9975-EC9A-E731-441D-262916F0F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20BA-39A5-45D0-8417-092761914B69}" type="datetimeFigureOut">
              <a:rPr lang="fr-FR" smtClean="0"/>
              <a:t>26/01/2023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F55A5B0-A74B-24AC-422B-84908DE7C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2203591-B7EF-0FC8-9762-4ADC4284C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EF5C-60F6-4D5F-8979-E15C14D64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746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0453E-7A2F-1F05-E8C5-D11915495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47ED49F-781C-F750-E416-CA0C3C020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20BA-39A5-45D0-8417-092761914B69}" type="datetimeFigureOut">
              <a:rPr lang="fr-FR" smtClean="0"/>
              <a:t>26/01/2023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A35DCC5-8414-AA95-9F06-27D15216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EB0D91C-F479-CF74-C885-B17581AAF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EF5C-60F6-4D5F-8979-E15C14D64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6F0F588-ED89-E18E-222E-E802C743D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20BA-39A5-45D0-8417-092761914B69}" type="datetimeFigureOut">
              <a:rPr lang="fr-FR" smtClean="0"/>
              <a:t>26/01/2023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6F27B01-C57A-AA13-084F-C60CB515E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C2A2214-9C5E-8A3E-65A1-7871C8AA1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EF5C-60F6-4D5F-8979-E15C14D64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2128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DD54EC-9AA3-772A-371C-A22BECD68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6DCD04-94E0-C4FF-AFF6-8F6F6AEA9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1790F2B-2C30-54C7-6BAF-CFDFC46D2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DDBDEC-2D8A-94DF-624E-5169321F1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20BA-39A5-45D0-8417-092761914B69}" type="datetimeFigureOut">
              <a:rPr lang="fr-FR" smtClean="0"/>
              <a:t>26/01/2023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8ECE19-A508-FF54-73F6-E76B051EC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BAFB9C-BB02-83F8-99D7-3EBFEC9E4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EF5C-60F6-4D5F-8979-E15C14D64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559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729E25-46BE-33BA-0F95-E582C525A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A857321-8E2D-EC15-8252-50CDD41CE7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CC9143-B7A4-C9DB-283E-1F7957FF4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26124A-72A4-FD74-057B-4657D4DBC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E20BA-39A5-45D0-8417-092761914B69}" type="datetimeFigureOut">
              <a:rPr lang="fr-FR" smtClean="0"/>
              <a:t>26/01/2023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25D0273-48A0-9D4D-936E-2F6E59F47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0F75818-F249-297F-9C69-3AB9E20DD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EF5C-60F6-4D5F-8979-E15C14D64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6685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6C84EED-EEC7-DB15-91FB-55A1D289D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6DEFF3-C294-BB0F-91A3-A650E2931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1463F6-A53A-B8C3-CA94-2732DCE80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E20BA-39A5-45D0-8417-092761914B69}" type="datetimeFigureOut">
              <a:rPr lang="fr-FR" smtClean="0"/>
              <a:t>26/01/2023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5EBF20-4AD4-76A7-7C50-711F26998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6A6883-6FF2-8E2E-6038-ED39B38CA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3EF5C-60F6-4D5F-8979-E15C14D64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59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8">
            <a:extLst>
              <a:ext uri="{FF2B5EF4-FFF2-40B4-BE49-F238E27FC236}">
                <a16:creationId xmlns:a16="http://schemas.microsoft.com/office/drawing/2014/main" id="{C475749F-F487-4EFB-ABC7-C1359590E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A7AF590A-E49A-8939-FCB2-7382F20114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3" r="-2" b="18935"/>
          <a:stretch/>
        </p:blipFill>
        <p:spPr>
          <a:xfrm>
            <a:off x="-132873" y="34121"/>
            <a:ext cx="6948167" cy="2456679"/>
          </a:xfrm>
          <a:custGeom>
            <a:avLst/>
            <a:gdLst/>
            <a:ahLst/>
            <a:cxnLst/>
            <a:rect l="l" t="t" r="r" b="b"/>
            <a:pathLst>
              <a:path w="6948167" h="2456679">
                <a:moveTo>
                  <a:pt x="6948167" y="603033"/>
                </a:moveTo>
                <a:lnTo>
                  <a:pt x="6948167" y="617220"/>
                </a:lnTo>
                <a:lnTo>
                  <a:pt x="6946213" y="610127"/>
                </a:lnTo>
                <a:close/>
                <a:moveTo>
                  <a:pt x="0" y="0"/>
                </a:moveTo>
                <a:lnTo>
                  <a:pt x="6766605" y="0"/>
                </a:lnTo>
                <a:lnTo>
                  <a:pt x="6638979" y="219780"/>
                </a:lnTo>
                <a:cubicBezTo>
                  <a:pt x="5552228" y="2091240"/>
                  <a:pt x="5552228" y="2091240"/>
                  <a:pt x="5552228" y="2091240"/>
                </a:cubicBezTo>
                <a:cubicBezTo>
                  <a:pt x="5429962" y="2317464"/>
                  <a:pt x="5185434" y="2456679"/>
                  <a:pt x="4932171" y="2456679"/>
                </a:cubicBezTo>
                <a:cubicBezTo>
                  <a:pt x="888708" y="2456679"/>
                  <a:pt x="888708" y="2456679"/>
                  <a:pt x="888708" y="2456679"/>
                </a:cubicBezTo>
                <a:cubicBezTo>
                  <a:pt x="626713" y="2456679"/>
                  <a:pt x="390917" y="2317464"/>
                  <a:pt x="259919" y="2091240"/>
                </a:cubicBezTo>
                <a:cubicBezTo>
                  <a:pt x="196877" y="1982206"/>
                  <a:pt x="135804" y="1876580"/>
                  <a:pt x="76640" y="1774254"/>
                </a:cubicBezTo>
                <a:lnTo>
                  <a:pt x="0" y="1641704"/>
                </a:lnTo>
                <a:close/>
              </a:path>
            </a:pathLst>
          </a:cu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79A3F83-AD83-438E-C631-5E7AA941E2D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7" r="-2" b="-2"/>
          <a:stretch/>
        </p:blipFill>
        <p:spPr>
          <a:xfrm>
            <a:off x="2" y="2619612"/>
            <a:ext cx="7676573" cy="4238389"/>
          </a:xfrm>
          <a:custGeom>
            <a:avLst/>
            <a:gdLst/>
            <a:ahLst/>
            <a:cxnLst/>
            <a:rect l="l" t="t" r="r" b="b"/>
            <a:pathLst>
              <a:path w="7676573" h="4238389">
                <a:moveTo>
                  <a:pt x="6948167" y="1839459"/>
                </a:moveTo>
                <a:lnTo>
                  <a:pt x="6948167" y="1853646"/>
                </a:lnTo>
                <a:lnTo>
                  <a:pt x="6946213" y="1846552"/>
                </a:lnTo>
                <a:close/>
                <a:moveTo>
                  <a:pt x="888708" y="0"/>
                </a:moveTo>
                <a:cubicBezTo>
                  <a:pt x="888708" y="0"/>
                  <a:pt x="888708" y="0"/>
                  <a:pt x="4932171" y="0"/>
                </a:cubicBezTo>
                <a:cubicBezTo>
                  <a:pt x="5185434" y="0"/>
                  <a:pt x="5429962" y="139215"/>
                  <a:pt x="5552228" y="365439"/>
                </a:cubicBezTo>
                <a:cubicBezTo>
                  <a:pt x="5552228" y="365439"/>
                  <a:pt x="5552228" y="365439"/>
                  <a:pt x="7578324" y="3854515"/>
                </a:cubicBezTo>
                <a:cubicBezTo>
                  <a:pt x="7643823" y="3963277"/>
                  <a:pt x="7676573" y="4087266"/>
                  <a:pt x="7676573" y="4211255"/>
                </a:cubicBezTo>
                <a:lnTo>
                  <a:pt x="7672952" y="4238389"/>
                </a:lnTo>
                <a:lnTo>
                  <a:pt x="0" y="4238389"/>
                </a:lnTo>
                <a:lnTo>
                  <a:pt x="0" y="814976"/>
                </a:lnTo>
                <a:lnTo>
                  <a:pt x="76640" y="682425"/>
                </a:lnTo>
                <a:cubicBezTo>
                  <a:pt x="135804" y="580099"/>
                  <a:pt x="196877" y="474473"/>
                  <a:pt x="259919" y="365439"/>
                </a:cubicBezTo>
                <a:cubicBezTo>
                  <a:pt x="390917" y="139215"/>
                  <a:pt x="626713" y="0"/>
                  <a:pt x="888708" y="0"/>
                </a:cubicBezTo>
                <a:close/>
              </a:path>
            </a:pathLst>
          </a:cu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C34D37FC-088D-0FF2-410A-6232F6F28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59023" y="196967"/>
            <a:ext cx="5554133" cy="890733"/>
          </a:xfrm>
        </p:spPr>
        <p:txBody>
          <a:bodyPr>
            <a:noAutofit/>
          </a:bodyPr>
          <a:lstStyle/>
          <a:p>
            <a:pPr algn="r"/>
            <a:r>
              <a:rPr lang="fr-FR" sz="4000" b="1" dirty="0"/>
              <a:t>Séminaire transnational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D0270890-9A37-69A3-75D5-E19C3928CF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294" y="834946"/>
            <a:ext cx="5297862" cy="2978593"/>
          </a:xfrm>
          <a:prstGeom prst="rect">
            <a:avLst/>
          </a:prstGeom>
        </p:spPr>
      </p:pic>
      <p:pic>
        <p:nvPicPr>
          <p:cNvPr id="27" name="Image 2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D36711E5-0686-B91D-7F4F-BB41DF2F28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357" y="3970628"/>
            <a:ext cx="4001736" cy="91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4330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 FERON</dc:creator>
  <cp:lastModifiedBy>Isabelle FERON</cp:lastModifiedBy>
  <cp:revision>1</cp:revision>
  <dcterms:created xsi:type="dcterms:W3CDTF">2023-01-26T12:57:25Z</dcterms:created>
  <dcterms:modified xsi:type="dcterms:W3CDTF">2023-01-26T14:53:10Z</dcterms:modified>
</cp:coreProperties>
</file>